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013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DAD8"/>
    <a:srgbClr val="FEC7C7"/>
    <a:srgbClr val="ECDFF5"/>
    <a:srgbClr val="FFC9C9"/>
    <a:srgbClr val="FFA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-1880" y="-56"/>
      </p:cViewPr>
      <p:guideLst>
        <p:guide orient="horz" pos="2160"/>
        <p:guide pos="2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0DC68E-7187-4AB0-86C7-7FA77B85BC7C}" type="datetimeFigureOut">
              <a:rPr lang="es-ES" smtClean="0"/>
              <a:t>18/12/2017</a:t>
            </a:fld>
            <a:endParaRPr lang="es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00175" y="1143000"/>
            <a:ext cx="40576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4A12B-4681-4454-9E1E-C463544C47C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5576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400175" y="1143000"/>
            <a:ext cx="4057650" cy="3086100"/>
          </a:xfrm>
        </p:spPr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C0FB6A-376A-4DB2-8605-7EBFBFBEAC55}" type="slidenum">
              <a:rPr lang="ca-ES" smtClean="0"/>
              <a:t>1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11690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6037" y="1122363"/>
            <a:ext cx="7661751" cy="2387600"/>
          </a:xfrm>
        </p:spPr>
        <p:txBody>
          <a:bodyPr anchor="b"/>
          <a:lstStyle>
            <a:lvl1pPr algn="ctr">
              <a:defRPr sz="5915"/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6728" y="3602038"/>
            <a:ext cx="6760369" cy="1655762"/>
          </a:xfrm>
        </p:spPr>
        <p:txBody>
          <a:bodyPr/>
          <a:lstStyle>
            <a:lvl1pPr marL="0" indent="0" algn="ctr">
              <a:buNone/>
              <a:defRPr sz="2366"/>
            </a:lvl1pPr>
            <a:lvl2pPr marL="450708" indent="0" algn="ctr">
              <a:buNone/>
              <a:defRPr sz="1972"/>
            </a:lvl2pPr>
            <a:lvl3pPr marL="901416" indent="0" algn="ctr">
              <a:buNone/>
              <a:defRPr sz="1774"/>
            </a:lvl3pPr>
            <a:lvl4pPr marL="1352123" indent="0" algn="ctr">
              <a:buNone/>
              <a:defRPr sz="1577"/>
            </a:lvl4pPr>
            <a:lvl5pPr marL="1802831" indent="0" algn="ctr">
              <a:buNone/>
              <a:defRPr sz="1577"/>
            </a:lvl5pPr>
            <a:lvl6pPr marL="2253539" indent="0" algn="ctr">
              <a:buNone/>
              <a:defRPr sz="1577"/>
            </a:lvl6pPr>
            <a:lvl7pPr marL="2704247" indent="0" algn="ctr">
              <a:buNone/>
              <a:defRPr sz="1577"/>
            </a:lvl7pPr>
            <a:lvl8pPr marL="3154954" indent="0" algn="ctr">
              <a:buNone/>
              <a:defRPr sz="1577"/>
            </a:lvl8pPr>
            <a:lvl9pPr marL="3605662" indent="0" algn="ctr">
              <a:buNone/>
              <a:defRPr sz="1577"/>
            </a:lvl9pPr>
          </a:lstStyle>
          <a:p>
            <a:r>
              <a:rPr lang="ca-ES" smtClean="0"/>
              <a:t>Feu clic aquí per editar l'estil de subtítols del patró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5287-668F-4A48-874B-F46A6B129486}" type="datetimeFigureOut">
              <a:rPr lang="es-ES" smtClean="0"/>
              <a:t>18/12/2017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E567-741B-40D7-8709-593A406FB55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1792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5287-668F-4A48-874B-F46A6B129486}" type="datetimeFigureOut">
              <a:rPr lang="es-ES" smtClean="0"/>
              <a:t>18/12/2017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E567-741B-40D7-8709-593A406FB55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6183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0519" y="365125"/>
            <a:ext cx="1943606" cy="5811838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9701" y="365125"/>
            <a:ext cx="5718145" cy="5811838"/>
          </a:xfrm>
        </p:spPr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5287-668F-4A48-874B-F46A6B129486}" type="datetimeFigureOut">
              <a:rPr lang="es-ES" smtClean="0"/>
              <a:t>18/12/2017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E567-741B-40D7-8709-593A406FB55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7655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5287-668F-4A48-874B-F46A6B129486}" type="datetimeFigureOut">
              <a:rPr lang="es-ES" smtClean="0"/>
              <a:t>18/12/2017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E567-741B-40D7-8709-593A406FB55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2902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006" y="1709740"/>
            <a:ext cx="7774424" cy="2852737"/>
          </a:xfrm>
        </p:spPr>
        <p:txBody>
          <a:bodyPr anchor="b"/>
          <a:lstStyle>
            <a:lvl1pPr>
              <a:defRPr sz="5915"/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5006" y="4589465"/>
            <a:ext cx="7774424" cy="1500187"/>
          </a:xfrm>
        </p:spPr>
        <p:txBody>
          <a:bodyPr/>
          <a:lstStyle>
            <a:lvl1pPr marL="0" indent="0">
              <a:buNone/>
              <a:defRPr sz="2366">
                <a:solidFill>
                  <a:schemeClr val="tx1"/>
                </a:solidFill>
              </a:defRPr>
            </a:lvl1pPr>
            <a:lvl2pPr marL="450708" indent="0">
              <a:buNone/>
              <a:defRPr sz="1972">
                <a:solidFill>
                  <a:schemeClr val="tx1">
                    <a:tint val="75000"/>
                  </a:schemeClr>
                </a:solidFill>
              </a:defRPr>
            </a:lvl2pPr>
            <a:lvl3pPr marL="901416" indent="0">
              <a:buNone/>
              <a:defRPr sz="1774">
                <a:solidFill>
                  <a:schemeClr val="tx1">
                    <a:tint val="75000"/>
                  </a:schemeClr>
                </a:solidFill>
              </a:defRPr>
            </a:lvl3pPr>
            <a:lvl4pPr marL="1352123" indent="0">
              <a:buNone/>
              <a:defRPr sz="1577">
                <a:solidFill>
                  <a:schemeClr val="tx1">
                    <a:tint val="75000"/>
                  </a:schemeClr>
                </a:solidFill>
              </a:defRPr>
            </a:lvl4pPr>
            <a:lvl5pPr marL="1802831" indent="0">
              <a:buNone/>
              <a:defRPr sz="1577">
                <a:solidFill>
                  <a:schemeClr val="tx1">
                    <a:tint val="75000"/>
                  </a:schemeClr>
                </a:solidFill>
              </a:defRPr>
            </a:lvl5pPr>
            <a:lvl6pPr marL="2253539" indent="0">
              <a:buNone/>
              <a:defRPr sz="1577">
                <a:solidFill>
                  <a:schemeClr val="tx1">
                    <a:tint val="75000"/>
                  </a:schemeClr>
                </a:solidFill>
              </a:defRPr>
            </a:lvl6pPr>
            <a:lvl7pPr marL="2704247" indent="0">
              <a:buNone/>
              <a:defRPr sz="1577">
                <a:solidFill>
                  <a:schemeClr val="tx1">
                    <a:tint val="75000"/>
                  </a:schemeClr>
                </a:solidFill>
              </a:defRPr>
            </a:lvl7pPr>
            <a:lvl8pPr marL="3154954" indent="0">
              <a:buNone/>
              <a:defRPr sz="1577">
                <a:solidFill>
                  <a:schemeClr val="tx1">
                    <a:tint val="75000"/>
                  </a:schemeClr>
                </a:solidFill>
              </a:defRPr>
            </a:lvl8pPr>
            <a:lvl9pPr marL="3605662" indent="0">
              <a:buNone/>
              <a:defRPr sz="15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5287-668F-4A48-874B-F46A6B129486}" type="datetimeFigureOut">
              <a:rPr lang="es-ES" smtClean="0"/>
              <a:t>18/12/2017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E567-741B-40D7-8709-593A406FB55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5515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9700" y="1825625"/>
            <a:ext cx="3830876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3249" y="1825625"/>
            <a:ext cx="3830876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5287-668F-4A48-874B-F46A6B129486}" type="datetimeFigureOut">
              <a:rPr lang="es-ES" smtClean="0"/>
              <a:t>18/12/2017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E567-741B-40D7-8709-593A406FB55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6290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0875" y="365127"/>
            <a:ext cx="7774424" cy="1325563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0875" y="1681163"/>
            <a:ext cx="3813270" cy="823912"/>
          </a:xfrm>
        </p:spPr>
        <p:txBody>
          <a:bodyPr anchor="b"/>
          <a:lstStyle>
            <a:lvl1pPr marL="0" indent="0">
              <a:buNone/>
              <a:defRPr sz="2366" b="1"/>
            </a:lvl1pPr>
            <a:lvl2pPr marL="450708" indent="0">
              <a:buNone/>
              <a:defRPr sz="1972" b="1"/>
            </a:lvl2pPr>
            <a:lvl3pPr marL="901416" indent="0">
              <a:buNone/>
              <a:defRPr sz="1774" b="1"/>
            </a:lvl3pPr>
            <a:lvl4pPr marL="1352123" indent="0">
              <a:buNone/>
              <a:defRPr sz="1577" b="1"/>
            </a:lvl4pPr>
            <a:lvl5pPr marL="1802831" indent="0">
              <a:buNone/>
              <a:defRPr sz="1577" b="1"/>
            </a:lvl5pPr>
            <a:lvl6pPr marL="2253539" indent="0">
              <a:buNone/>
              <a:defRPr sz="1577" b="1"/>
            </a:lvl6pPr>
            <a:lvl7pPr marL="2704247" indent="0">
              <a:buNone/>
              <a:defRPr sz="1577" b="1"/>
            </a:lvl7pPr>
            <a:lvl8pPr marL="3154954" indent="0">
              <a:buNone/>
              <a:defRPr sz="1577" b="1"/>
            </a:lvl8pPr>
            <a:lvl9pPr marL="3605662" indent="0">
              <a:buNone/>
              <a:defRPr sz="1577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5" y="2505075"/>
            <a:ext cx="3813270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3249" y="1681163"/>
            <a:ext cx="3832050" cy="823912"/>
          </a:xfrm>
        </p:spPr>
        <p:txBody>
          <a:bodyPr anchor="b"/>
          <a:lstStyle>
            <a:lvl1pPr marL="0" indent="0">
              <a:buNone/>
              <a:defRPr sz="2366" b="1"/>
            </a:lvl1pPr>
            <a:lvl2pPr marL="450708" indent="0">
              <a:buNone/>
              <a:defRPr sz="1972" b="1"/>
            </a:lvl2pPr>
            <a:lvl3pPr marL="901416" indent="0">
              <a:buNone/>
              <a:defRPr sz="1774" b="1"/>
            </a:lvl3pPr>
            <a:lvl4pPr marL="1352123" indent="0">
              <a:buNone/>
              <a:defRPr sz="1577" b="1"/>
            </a:lvl4pPr>
            <a:lvl5pPr marL="1802831" indent="0">
              <a:buNone/>
              <a:defRPr sz="1577" b="1"/>
            </a:lvl5pPr>
            <a:lvl6pPr marL="2253539" indent="0">
              <a:buNone/>
              <a:defRPr sz="1577" b="1"/>
            </a:lvl6pPr>
            <a:lvl7pPr marL="2704247" indent="0">
              <a:buNone/>
              <a:defRPr sz="1577" b="1"/>
            </a:lvl7pPr>
            <a:lvl8pPr marL="3154954" indent="0">
              <a:buNone/>
              <a:defRPr sz="1577" b="1"/>
            </a:lvl8pPr>
            <a:lvl9pPr marL="3605662" indent="0">
              <a:buNone/>
              <a:defRPr sz="1577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63249" y="2505075"/>
            <a:ext cx="3832050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5287-668F-4A48-874B-F46A6B129486}" type="datetimeFigureOut">
              <a:rPr lang="es-ES" smtClean="0"/>
              <a:t>18/12/2017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E567-741B-40D7-8709-593A406FB55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3505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5287-668F-4A48-874B-F46A6B129486}" type="datetimeFigureOut">
              <a:rPr lang="es-ES" smtClean="0"/>
              <a:t>18/12/2017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E567-741B-40D7-8709-593A406FB55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4358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5287-668F-4A48-874B-F46A6B129486}" type="datetimeFigureOut">
              <a:rPr lang="es-ES" smtClean="0"/>
              <a:t>18/12/2017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E567-741B-40D7-8709-593A406FB55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6874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0875" y="457200"/>
            <a:ext cx="2907193" cy="1600200"/>
          </a:xfrm>
        </p:spPr>
        <p:txBody>
          <a:bodyPr anchor="b"/>
          <a:lstStyle>
            <a:lvl1pPr>
              <a:defRPr sz="3155"/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2050" y="987427"/>
            <a:ext cx="4563249" cy="4873625"/>
          </a:xfrm>
        </p:spPr>
        <p:txBody>
          <a:bodyPr/>
          <a:lstStyle>
            <a:lvl1pPr>
              <a:defRPr sz="3155"/>
            </a:lvl1pPr>
            <a:lvl2pPr>
              <a:defRPr sz="2760"/>
            </a:lvl2pPr>
            <a:lvl3pPr>
              <a:defRPr sz="2366"/>
            </a:lvl3pPr>
            <a:lvl4pPr>
              <a:defRPr sz="1972"/>
            </a:lvl4pPr>
            <a:lvl5pPr>
              <a:defRPr sz="1972"/>
            </a:lvl5pPr>
            <a:lvl6pPr>
              <a:defRPr sz="1972"/>
            </a:lvl6pPr>
            <a:lvl7pPr>
              <a:defRPr sz="1972"/>
            </a:lvl7pPr>
            <a:lvl8pPr>
              <a:defRPr sz="1972"/>
            </a:lvl8pPr>
            <a:lvl9pPr>
              <a:defRPr sz="1972"/>
            </a:lvl9pPr>
          </a:lstStyle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875" y="2057400"/>
            <a:ext cx="2907193" cy="3811588"/>
          </a:xfrm>
        </p:spPr>
        <p:txBody>
          <a:bodyPr/>
          <a:lstStyle>
            <a:lvl1pPr marL="0" indent="0">
              <a:buNone/>
              <a:defRPr sz="1577"/>
            </a:lvl1pPr>
            <a:lvl2pPr marL="450708" indent="0">
              <a:buNone/>
              <a:defRPr sz="1380"/>
            </a:lvl2pPr>
            <a:lvl3pPr marL="901416" indent="0">
              <a:buNone/>
              <a:defRPr sz="1183"/>
            </a:lvl3pPr>
            <a:lvl4pPr marL="1352123" indent="0">
              <a:buNone/>
              <a:defRPr sz="986"/>
            </a:lvl4pPr>
            <a:lvl5pPr marL="1802831" indent="0">
              <a:buNone/>
              <a:defRPr sz="986"/>
            </a:lvl5pPr>
            <a:lvl6pPr marL="2253539" indent="0">
              <a:buNone/>
              <a:defRPr sz="986"/>
            </a:lvl6pPr>
            <a:lvl7pPr marL="2704247" indent="0">
              <a:buNone/>
              <a:defRPr sz="986"/>
            </a:lvl7pPr>
            <a:lvl8pPr marL="3154954" indent="0">
              <a:buNone/>
              <a:defRPr sz="986"/>
            </a:lvl8pPr>
            <a:lvl9pPr marL="3605662" indent="0">
              <a:buNone/>
              <a:defRPr sz="986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5287-668F-4A48-874B-F46A6B129486}" type="datetimeFigureOut">
              <a:rPr lang="es-ES" smtClean="0"/>
              <a:t>18/12/2017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E567-741B-40D7-8709-593A406FB55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96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0875" y="457200"/>
            <a:ext cx="2907193" cy="1600200"/>
          </a:xfrm>
        </p:spPr>
        <p:txBody>
          <a:bodyPr anchor="b"/>
          <a:lstStyle>
            <a:lvl1pPr>
              <a:defRPr sz="3155"/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32050" y="987427"/>
            <a:ext cx="4563249" cy="4873625"/>
          </a:xfrm>
        </p:spPr>
        <p:txBody>
          <a:bodyPr anchor="t"/>
          <a:lstStyle>
            <a:lvl1pPr marL="0" indent="0">
              <a:buNone/>
              <a:defRPr sz="3155"/>
            </a:lvl1pPr>
            <a:lvl2pPr marL="450708" indent="0">
              <a:buNone/>
              <a:defRPr sz="2760"/>
            </a:lvl2pPr>
            <a:lvl3pPr marL="901416" indent="0">
              <a:buNone/>
              <a:defRPr sz="2366"/>
            </a:lvl3pPr>
            <a:lvl4pPr marL="1352123" indent="0">
              <a:buNone/>
              <a:defRPr sz="1972"/>
            </a:lvl4pPr>
            <a:lvl5pPr marL="1802831" indent="0">
              <a:buNone/>
              <a:defRPr sz="1972"/>
            </a:lvl5pPr>
            <a:lvl6pPr marL="2253539" indent="0">
              <a:buNone/>
              <a:defRPr sz="1972"/>
            </a:lvl6pPr>
            <a:lvl7pPr marL="2704247" indent="0">
              <a:buNone/>
              <a:defRPr sz="1972"/>
            </a:lvl7pPr>
            <a:lvl8pPr marL="3154954" indent="0">
              <a:buNone/>
              <a:defRPr sz="1972"/>
            </a:lvl8pPr>
            <a:lvl9pPr marL="3605662" indent="0">
              <a:buNone/>
              <a:defRPr sz="1972"/>
            </a:lvl9pPr>
          </a:lstStyle>
          <a:p>
            <a:r>
              <a:rPr lang="ca-ES" smtClean="0"/>
              <a:t>Feu clic a la icona per afegir una imatge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875" y="2057400"/>
            <a:ext cx="2907193" cy="3811588"/>
          </a:xfrm>
        </p:spPr>
        <p:txBody>
          <a:bodyPr/>
          <a:lstStyle>
            <a:lvl1pPr marL="0" indent="0">
              <a:buNone/>
              <a:defRPr sz="1577"/>
            </a:lvl1pPr>
            <a:lvl2pPr marL="450708" indent="0">
              <a:buNone/>
              <a:defRPr sz="1380"/>
            </a:lvl2pPr>
            <a:lvl3pPr marL="901416" indent="0">
              <a:buNone/>
              <a:defRPr sz="1183"/>
            </a:lvl3pPr>
            <a:lvl4pPr marL="1352123" indent="0">
              <a:buNone/>
              <a:defRPr sz="986"/>
            </a:lvl4pPr>
            <a:lvl5pPr marL="1802831" indent="0">
              <a:buNone/>
              <a:defRPr sz="986"/>
            </a:lvl5pPr>
            <a:lvl6pPr marL="2253539" indent="0">
              <a:buNone/>
              <a:defRPr sz="986"/>
            </a:lvl6pPr>
            <a:lvl7pPr marL="2704247" indent="0">
              <a:buNone/>
              <a:defRPr sz="986"/>
            </a:lvl7pPr>
            <a:lvl8pPr marL="3154954" indent="0">
              <a:buNone/>
              <a:defRPr sz="986"/>
            </a:lvl8pPr>
            <a:lvl9pPr marL="3605662" indent="0">
              <a:buNone/>
              <a:defRPr sz="986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5287-668F-4A48-874B-F46A6B129486}" type="datetimeFigureOut">
              <a:rPr lang="es-ES" smtClean="0"/>
              <a:t>18/12/2017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E567-741B-40D7-8709-593A406FB55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2333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9701" y="365127"/>
            <a:ext cx="77744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701" y="1825625"/>
            <a:ext cx="777442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700" y="6356352"/>
            <a:ext cx="20281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75287-668F-4A48-874B-F46A6B129486}" type="datetimeFigureOut">
              <a:rPr lang="es-ES" smtClean="0"/>
              <a:t>18/12/2017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5830" y="6356352"/>
            <a:ext cx="30421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66014" y="6356352"/>
            <a:ext cx="20281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EE567-741B-40D7-8709-593A406FB55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9660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01416" rtl="0" eaLnBrk="1" latinLnBrk="0" hangingPunct="1">
        <a:lnSpc>
          <a:spcPct val="90000"/>
        </a:lnSpc>
        <a:spcBef>
          <a:spcPct val="0"/>
        </a:spcBef>
        <a:buNone/>
        <a:defRPr sz="43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5354" indent="-225354" algn="l" defTabSz="901416" rtl="0" eaLnBrk="1" latinLnBrk="0" hangingPunct="1">
        <a:lnSpc>
          <a:spcPct val="90000"/>
        </a:lnSpc>
        <a:spcBef>
          <a:spcPts val="986"/>
        </a:spcBef>
        <a:buFont typeface="Arial" panose="020B0604020202020204" pitchFamily="34" charset="0"/>
        <a:buChar char="•"/>
        <a:defRPr sz="2760" kern="1200">
          <a:solidFill>
            <a:schemeClr val="tx1"/>
          </a:solidFill>
          <a:latin typeface="+mn-lt"/>
          <a:ea typeface="+mn-ea"/>
          <a:cs typeface="+mn-cs"/>
        </a:defRPr>
      </a:lvl1pPr>
      <a:lvl2pPr marL="676062" indent="-225354" algn="l" defTabSz="901416" rtl="0" eaLnBrk="1" latinLnBrk="0" hangingPunct="1">
        <a:lnSpc>
          <a:spcPct val="90000"/>
        </a:lnSpc>
        <a:spcBef>
          <a:spcPts val="493"/>
        </a:spcBef>
        <a:buFont typeface="Arial" panose="020B0604020202020204" pitchFamily="34" charset="0"/>
        <a:buChar char="•"/>
        <a:defRPr sz="2366" kern="1200">
          <a:solidFill>
            <a:schemeClr val="tx1"/>
          </a:solidFill>
          <a:latin typeface="+mn-lt"/>
          <a:ea typeface="+mn-ea"/>
          <a:cs typeface="+mn-cs"/>
        </a:defRPr>
      </a:lvl2pPr>
      <a:lvl3pPr marL="1126769" indent="-225354" algn="l" defTabSz="901416" rtl="0" eaLnBrk="1" latinLnBrk="0" hangingPunct="1">
        <a:lnSpc>
          <a:spcPct val="90000"/>
        </a:lnSpc>
        <a:spcBef>
          <a:spcPts val="493"/>
        </a:spcBef>
        <a:buFont typeface="Arial" panose="020B0604020202020204" pitchFamily="34" charset="0"/>
        <a:buChar char="•"/>
        <a:defRPr sz="1972" kern="1200">
          <a:solidFill>
            <a:schemeClr val="tx1"/>
          </a:solidFill>
          <a:latin typeface="+mn-lt"/>
          <a:ea typeface="+mn-ea"/>
          <a:cs typeface="+mn-cs"/>
        </a:defRPr>
      </a:lvl3pPr>
      <a:lvl4pPr marL="1577477" indent="-225354" algn="l" defTabSz="901416" rtl="0" eaLnBrk="1" latinLnBrk="0" hangingPunct="1">
        <a:lnSpc>
          <a:spcPct val="90000"/>
        </a:lnSpc>
        <a:spcBef>
          <a:spcPts val="493"/>
        </a:spcBef>
        <a:buFont typeface="Arial" panose="020B0604020202020204" pitchFamily="34" charset="0"/>
        <a:buChar char="•"/>
        <a:defRPr sz="1774" kern="1200">
          <a:solidFill>
            <a:schemeClr val="tx1"/>
          </a:solidFill>
          <a:latin typeface="+mn-lt"/>
          <a:ea typeface="+mn-ea"/>
          <a:cs typeface="+mn-cs"/>
        </a:defRPr>
      </a:lvl4pPr>
      <a:lvl5pPr marL="2028185" indent="-225354" algn="l" defTabSz="901416" rtl="0" eaLnBrk="1" latinLnBrk="0" hangingPunct="1">
        <a:lnSpc>
          <a:spcPct val="90000"/>
        </a:lnSpc>
        <a:spcBef>
          <a:spcPts val="493"/>
        </a:spcBef>
        <a:buFont typeface="Arial" panose="020B0604020202020204" pitchFamily="34" charset="0"/>
        <a:buChar char="•"/>
        <a:defRPr sz="1774" kern="1200">
          <a:solidFill>
            <a:schemeClr val="tx1"/>
          </a:solidFill>
          <a:latin typeface="+mn-lt"/>
          <a:ea typeface="+mn-ea"/>
          <a:cs typeface="+mn-cs"/>
        </a:defRPr>
      </a:lvl5pPr>
      <a:lvl6pPr marL="2478893" indent="-225354" algn="l" defTabSz="901416" rtl="0" eaLnBrk="1" latinLnBrk="0" hangingPunct="1">
        <a:lnSpc>
          <a:spcPct val="90000"/>
        </a:lnSpc>
        <a:spcBef>
          <a:spcPts val="493"/>
        </a:spcBef>
        <a:buFont typeface="Arial" panose="020B0604020202020204" pitchFamily="34" charset="0"/>
        <a:buChar char="•"/>
        <a:defRPr sz="1774" kern="1200">
          <a:solidFill>
            <a:schemeClr val="tx1"/>
          </a:solidFill>
          <a:latin typeface="+mn-lt"/>
          <a:ea typeface="+mn-ea"/>
          <a:cs typeface="+mn-cs"/>
        </a:defRPr>
      </a:lvl6pPr>
      <a:lvl7pPr marL="2929600" indent="-225354" algn="l" defTabSz="901416" rtl="0" eaLnBrk="1" latinLnBrk="0" hangingPunct="1">
        <a:lnSpc>
          <a:spcPct val="90000"/>
        </a:lnSpc>
        <a:spcBef>
          <a:spcPts val="493"/>
        </a:spcBef>
        <a:buFont typeface="Arial" panose="020B0604020202020204" pitchFamily="34" charset="0"/>
        <a:buChar char="•"/>
        <a:defRPr sz="1774" kern="1200">
          <a:solidFill>
            <a:schemeClr val="tx1"/>
          </a:solidFill>
          <a:latin typeface="+mn-lt"/>
          <a:ea typeface="+mn-ea"/>
          <a:cs typeface="+mn-cs"/>
        </a:defRPr>
      </a:lvl7pPr>
      <a:lvl8pPr marL="3380308" indent="-225354" algn="l" defTabSz="901416" rtl="0" eaLnBrk="1" latinLnBrk="0" hangingPunct="1">
        <a:lnSpc>
          <a:spcPct val="90000"/>
        </a:lnSpc>
        <a:spcBef>
          <a:spcPts val="493"/>
        </a:spcBef>
        <a:buFont typeface="Arial" panose="020B0604020202020204" pitchFamily="34" charset="0"/>
        <a:buChar char="•"/>
        <a:defRPr sz="1774" kern="1200">
          <a:solidFill>
            <a:schemeClr val="tx1"/>
          </a:solidFill>
          <a:latin typeface="+mn-lt"/>
          <a:ea typeface="+mn-ea"/>
          <a:cs typeface="+mn-cs"/>
        </a:defRPr>
      </a:lvl8pPr>
      <a:lvl9pPr marL="3831016" indent="-225354" algn="l" defTabSz="901416" rtl="0" eaLnBrk="1" latinLnBrk="0" hangingPunct="1">
        <a:lnSpc>
          <a:spcPct val="90000"/>
        </a:lnSpc>
        <a:spcBef>
          <a:spcPts val="493"/>
        </a:spcBef>
        <a:buFont typeface="Arial" panose="020B0604020202020204" pitchFamily="34" charset="0"/>
        <a:buChar char="•"/>
        <a:defRPr sz="177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01416" rtl="0" eaLnBrk="1" latinLnBrk="0" hangingPunct="1">
        <a:defRPr sz="1774" kern="1200">
          <a:solidFill>
            <a:schemeClr val="tx1"/>
          </a:solidFill>
          <a:latin typeface="+mn-lt"/>
          <a:ea typeface="+mn-ea"/>
          <a:cs typeface="+mn-cs"/>
        </a:defRPr>
      </a:lvl1pPr>
      <a:lvl2pPr marL="450708" algn="l" defTabSz="901416" rtl="0" eaLnBrk="1" latinLnBrk="0" hangingPunct="1">
        <a:defRPr sz="1774" kern="1200">
          <a:solidFill>
            <a:schemeClr val="tx1"/>
          </a:solidFill>
          <a:latin typeface="+mn-lt"/>
          <a:ea typeface="+mn-ea"/>
          <a:cs typeface="+mn-cs"/>
        </a:defRPr>
      </a:lvl2pPr>
      <a:lvl3pPr marL="901416" algn="l" defTabSz="901416" rtl="0" eaLnBrk="1" latinLnBrk="0" hangingPunct="1">
        <a:defRPr sz="1774" kern="1200">
          <a:solidFill>
            <a:schemeClr val="tx1"/>
          </a:solidFill>
          <a:latin typeface="+mn-lt"/>
          <a:ea typeface="+mn-ea"/>
          <a:cs typeface="+mn-cs"/>
        </a:defRPr>
      </a:lvl3pPr>
      <a:lvl4pPr marL="1352123" algn="l" defTabSz="901416" rtl="0" eaLnBrk="1" latinLnBrk="0" hangingPunct="1">
        <a:defRPr sz="1774" kern="1200">
          <a:solidFill>
            <a:schemeClr val="tx1"/>
          </a:solidFill>
          <a:latin typeface="+mn-lt"/>
          <a:ea typeface="+mn-ea"/>
          <a:cs typeface="+mn-cs"/>
        </a:defRPr>
      </a:lvl4pPr>
      <a:lvl5pPr marL="1802831" algn="l" defTabSz="901416" rtl="0" eaLnBrk="1" latinLnBrk="0" hangingPunct="1">
        <a:defRPr sz="1774" kern="1200">
          <a:solidFill>
            <a:schemeClr val="tx1"/>
          </a:solidFill>
          <a:latin typeface="+mn-lt"/>
          <a:ea typeface="+mn-ea"/>
          <a:cs typeface="+mn-cs"/>
        </a:defRPr>
      </a:lvl5pPr>
      <a:lvl6pPr marL="2253539" algn="l" defTabSz="901416" rtl="0" eaLnBrk="1" latinLnBrk="0" hangingPunct="1">
        <a:defRPr sz="1774" kern="1200">
          <a:solidFill>
            <a:schemeClr val="tx1"/>
          </a:solidFill>
          <a:latin typeface="+mn-lt"/>
          <a:ea typeface="+mn-ea"/>
          <a:cs typeface="+mn-cs"/>
        </a:defRPr>
      </a:lvl6pPr>
      <a:lvl7pPr marL="2704247" algn="l" defTabSz="901416" rtl="0" eaLnBrk="1" latinLnBrk="0" hangingPunct="1">
        <a:defRPr sz="1774" kern="1200">
          <a:solidFill>
            <a:schemeClr val="tx1"/>
          </a:solidFill>
          <a:latin typeface="+mn-lt"/>
          <a:ea typeface="+mn-ea"/>
          <a:cs typeface="+mn-cs"/>
        </a:defRPr>
      </a:lvl7pPr>
      <a:lvl8pPr marL="3154954" algn="l" defTabSz="901416" rtl="0" eaLnBrk="1" latinLnBrk="0" hangingPunct="1">
        <a:defRPr sz="1774" kern="1200">
          <a:solidFill>
            <a:schemeClr val="tx1"/>
          </a:solidFill>
          <a:latin typeface="+mn-lt"/>
          <a:ea typeface="+mn-ea"/>
          <a:cs typeface="+mn-cs"/>
        </a:defRPr>
      </a:lvl8pPr>
      <a:lvl9pPr marL="3605662" algn="l" defTabSz="901416" rtl="0" eaLnBrk="1" latinLnBrk="0" hangingPunct="1">
        <a:defRPr sz="177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Agrupa 11"/>
          <p:cNvGrpSpPr/>
          <p:nvPr/>
        </p:nvGrpSpPr>
        <p:grpSpPr>
          <a:xfrm>
            <a:off x="11837" y="-1087"/>
            <a:ext cx="9055798" cy="4802349"/>
            <a:chOff x="-270822" y="-1736"/>
            <a:chExt cx="9362556" cy="8023104"/>
          </a:xfrm>
        </p:grpSpPr>
        <p:sp>
          <p:nvSpPr>
            <p:cNvPr id="2" name="Rectangle 1"/>
            <p:cNvSpPr/>
            <p:nvPr/>
          </p:nvSpPr>
          <p:spPr>
            <a:xfrm>
              <a:off x="2242760" y="1827897"/>
              <a:ext cx="4572000" cy="23042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-259298" y="2264802"/>
              <a:ext cx="2215284" cy="3494799"/>
            </a:xfrm>
            <a:prstGeom prst="rect">
              <a:avLst/>
            </a:prstGeom>
            <a:solidFill>
              <a:srgbClr val="ECDFF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-65085" y="0"/>
              <a:ext cx="2285999" cy="20025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55986" y="9334"/>
              <a:ext cx="4812349" cy="2255465"/>
            </a:xfrm>
            <a:prstGeom prst="rect">
              <a:avLst/>
            </a:prstGeom>
            <a:solidFill>
              <a:srgbClr val="F9DA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dirty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4535662" y="5550561"/>
              <a:ext cx="2212246" cy="2470807"/>
            </a:xfrm>
            <a:prstGeom prst="rect">
              <a:avLst/>
            </a:prstGeom>
            <a:solidFill>
              <a:srgbClr val="CBDBC5"/>
            </a:solidFill>
            <a:ln>
              <a:solidFill>
                <a:srgbClr val="D8D0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/>
            </a:p>
          </p:txBody>
        </p:sp>
        <p:sp>
          <p:nvSpPr>
            <p:cNvPr id="11" name="QuadreDeText 10"/>
            <p:cNvSpPr txBox="1"/>
            <p:nvPr/>
          </p:nvSpPr>
          <p:spPr>
            <a:xfrm>
              <a:off x="2039115" y="234740"/>
              <a:ext cx="4601699" cy="17188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3200" b="1" dirty="0" err="1">
                  <a:latin typeface="Arial Narrow" panose="020B0606020202030204" pitchFamily="34" charset="0"/>
                </a:rPr>
                <a:t>L’Escola</a:t>
              </a:r>
              <a:r>
                <a:rPr lang="es-ES" sz="3200" b="1" dirty="0">
                  <a:latin typeface="Arial Narrow" panose="020B0606020202030204" pitchFamily="34" charset="0"/>
                </a:rPr>
                <a:t> Superior </a:t>
              </a:r>
              <a:r>
                <a:rPr lang="es-ES" sz="3200" b="1" dirty="0" err="1" smtClean="0">
                  <a:latin typeface="Arial Narrow" panose="020B0606020202030204" pitchFamily="34" charset="0"/>
                </a:rPr>
                <a:t>d’Agricultura</a:t>
              </a:r>
              <a:r>
                <a:rPr lang="es-ES" sz="3200" b="1" dirty="0" smtClean="0">
                  <a:latin typeface="Arial Narrow" panose="020B0606020202030204" pitchFamily="34" charset="0"/>
                </a:rPr>
                <a:t> </a:t>
              </a:r>
              <a:r>
                <a:rPr lang="es-ES" sz="3200" b="1" dirty="0">
                  <a:latin typeface="Arial Narrow" panose="020B0606020202030204" pitchFamily="34" charset="0"/>
                </a:rPr>
                <a:t>de </a:t>
              </a:r>
              <a:r>
                <a:rPr lang="es-ES" sz="3200" b="1" dirty="0" smtClean="0">
                  <a:latin typeface="Arial Narrow" panose="020B0606020202030204" pitchFamily="34" charset="0"/>
                </a:rPr>
                <a:t>Barcelona</a:t>
              </a:r>
              <a:endParaRPr lang="es-ES" sz="2200" b="1" dirty="0"/>
            </a:p>
          </p:txBody>
        </p:sp>
        <p:pic>
          <p:nvPicPr>
            <p:cNvPr id="19" name="Imatge 18"/>
            <p:cNvPicPr/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436" y="40049"/>
              <a:ext cx="1511108" cy="2224750"/>
            </a:xfrm>
            <a:prstGeom prst="rect">
              <a:avLst/>
            </a:prstGeom>
          </p:spPr>
        </p:pic>
        <p:sp>
          <p:nvSpPr>
            <p:cNvPr id="14" name="QuadreDeText 13"/>
            <p:cNvSpPr txBox="1"/>
            <p:nvPr/>
          </p:nvSpPr>
          <p:spPr>
            <a:xfrm>
              <a:off x="2898707" y="2196870"/>
              <a:ext cx="3465710" cy="3290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600" dirty="0"/>
                <a:t>És una de les coses més alegres</a:t>
              </a:r>
            </a:p>
            <a:p>
              <a:r>
                <a:rPr lang="ca-ES" sz="1600" dirty="0"/>
                <a:t>veure entre núvols els estels brillar.</a:t>
              </a:r>
            </a:p>
            <a:p>
              <a:r>
                <a:rPr lang="ca-ES" sz="1600" dirty="0"/>
                <a:t>Tenebres de Nadal, no sou tenebres;</a:t>
              </a:r>
            </a:p>
            <a:p>
              <a:r>
                <a:rPr lang="ca-ES" sz="1600" dirty="0"/>
                <a:t>més hi veig en vosaltres</a:t>
              </a:r>
            </a:p>
            <a:p>
              <a:r>
                <a:rPr lang="ca-ES" sz="1600" dirty="0"/>
                <a:t>que no en el dia clar.</a:t>
              </a:r>
            </a:p>
            <a:p>
              <a:endParaRPr lang="ca-ES" sz="1600" dirty="0"/>
            </a:p>
            <a:p>
              <a:r>
                <a:rPr lang="es-ES" sz="1600" dirty="0"/>
                <a:t>Joan Maragall</a:t>
              </a:r>
            </a:p>
            <a:p>
              <a:r>
                <a:rPr lang="es-ES" sz="1600" dirty="0"/>
                <a:t>Extracte de “</a:t>
              </a:r>
              <a:r>
                <a:rPr lang="ca-ES" sz="1600" dirty="0"/>
                <a:t>Els núvols </a:t>
              </a:r>
              <a:r>
                <a:rPr lang="es-ES" sz="1600" dirty="0"/>
                <a:t>de Nadal</a:t>
              </a:r>
              <a:r>
                <a:rPr lang="es-ES" sz="1600" dirty="0" smtClean="0"/>
                <a:t>”</a:t>
              </a:r>
              <a:endParaRPr lang="ca-ES" sz="1600" dirty="0"/>
            </a:p>
          </p:txBody>
        </p:sp>
        <p:pic>
          <p:nvPicPr>
            <p:cNvPr id="16" name="Picture 2" descr="Resultado de imagen de boix grèvol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70822" y="5534482"/>
              <a:ext cx="4806484" cy="24737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QuadreDeText 3"/>
            <p:cNvSpPr txBox="1"/>
            <p:nvPr/>
          </p:nvSpPr>
          <p:spPr>
            <a:xfrm>
              <a:off x="-12228" y="2657486"/>
              <a:ext cx="1800200" cy="20273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2400" dirty="0">
                  <a:latin typeface="Lucida Calligraphy" panose="03010101010101010101" pitchFamily="66" charset="0"/>
                </a:rPr>
                <a:t>us </a:t>
              </a:r>
              <a:r>
                <a:rPr lang="ca-ES" sz="2400" dirty="0" smtClean="0">
                  <a:latin typeface="Lucida Calligraphy" panose="03010101010101010101" pitchFamily="66" charset="0"/>
                </a:rPr>
                <a:t>desitja</a:t>
              </a:r>
              <a:endParaRPr lang="ca-ES" sz="2400" dirty="0">
                <a:latin typeface="Lucida Calligraphy" panose="03010101010101010101" pitchFamily="66" charset="0"/>
              </a:endParaRPr>
            </a:p>
            <a:p>
              <a:r>
                <a:rPr lang="ca-ES" sz="3200" dirty="0">
                  <a:latin typeface="Lucida Calligraphy" panose="03010101010101010101" pitchFamily="66" charset="0"/>
                </a:rPr>
                <a:t>Bon Nadal</a:t>
              </a:r>
            </a:p>
          </p:txBody>
        </p:sp>
        <p:sp>
          <p:nvSpPr>
            <p:cNvPr id="5" name="QuadreDeText 4"/>
            <p:cNvSpPr txBox="1"/>
            <p:nvPr/>
          </p:nvSpPr>
          <p:spPr>
            <a:xfrm>
              <a:off x="4499232" y="5690039"/>
              <a:ext cx="2091824" cy="20273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dirty="0" smtClean="0">
                  <a:latin typeface="Lucida Calligraphy" panose="03010101010101010101" pitchFamily="66" charset="0"/>
                </a:rPr>
                <a:t>i</a:t>
              </a:r>
              <a:endParaRPr lang="es-ES" sz="1400" dirty="0">
                <a:latin typeface="Lucida Calligraphy" panose="03010101010101010101" pitchFamily="66" charset="0"/>
              </a:endParaRPr>
            </a:p>
            <a:p>
              <a:pPr algn="ctr"/>
              <a:r>
                <a:rPr lang="ca-ES" sz="3200" dirty="0">
                  <a:latin typeface="Lucida Calligraphy" panose="03010101010101010101" pitchFamily="66" charset="0"/>
                </a:rPr>
                <a:t>Feliç</a:t>
              </a:r>
              <a:r>
                <a:rPr lang="es-ES" sz="3200" dirty="0">
                  <a:latin typeface="Lucida Calligraphy" panose="03010101010101010101" pitchFamily="66" charset="0"/>
                </a:rPr>
                <a:t> </a:t>
              </a:r>
              <a:r>
                <a:rPr lang="es-ES" sz="3200" dirty="0" smtClean="0">
                  <a:latin typeface="Lucida Calligraphy" panose="03010101010101010101" pitchFamily="66" charset="0"/>
                </a:rPr>
                <a:t>2018</a:t>
              </a:r>
              <a:endParaRPr lang="ca-ES" sz="3200" dirty="0">
                <a:latin typeface="Lucida Calligraphy" panose="03010101010101010101" pitchFamily="66" charset="0"/>
              </a:endParaRPr>
            </a:p>
          </p:txBody>
        </p:sp>
        <p:pic>
          <p:nvPicPr>
            <p:cNvPr id="7" name="Imatge 6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734" t="-481" r="22613" b="241"/>
            <a:stretch/>
          </p:blipFill>
          <p:spPr>
            <a:xfrm>
              <a:off x="6730372" y="-1736"/>
              <a:ext cx="2361362" cy="5552300"/>
            </a:xfrm>
            <a:prstGeom prst="rect">
              <a:avLst/>
            </a:prstGeom>
          </p:spPr>
        </p:pic>
      </p:grpSp>
      <p:pic>
        <p:nvPicPr>
          <p:cNvPr id="1026" name="Picture 2" descr="C:\Users\agnes.hereter\Desktop\upc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949" y="3384293"/>
            <a:ext cx="1414462" cy="137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0" y="5851"/>
            <a:ext cx="9013825" cy="476828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235825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Tema de l'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l'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l'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57</Words>
  <Application>Microsoft Office PowerPoint</Application>
  <PresentationFormat>Personalització</PresentationFormat>
  <Paragraphs>14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2" baseType="lpstr">
      <vt:lpstr>Tema de l'Office</vt:lpstr>
      <vt:lpstr>Presentació del PowerPoint</vt:lpstr>
    </vt:vector>
  </TitlesOfParts>
  <Company>UPC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UPC</dc:creator>
  <cp:lastModifiedBy>ahq</cp:lastModifiedBy>
  <cp:revision>10</cp:revision>
  <dcterms:created xsi:type="dcterms:W3CDTF">2017-12-18T12:01:00Z</dcterms:created>
  <dcterms:modified xsi:type="dcterms:W3CDTF">2017-12-18T16:44:19Z</dcterms:modified>
</cp:coreProperties>
</file>