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1862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184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607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44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74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823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98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513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19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30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F7CD0-DD95-44C4-AC95-EA0AAD6D1561}" type="datetimeFigureOut">
              <a:rPr lang="ca-ES" smtClean="0"/>
              <a:t>08/02/2019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8E02-27F6-4FE9-9430-D9A057B491C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193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 4"/>
          <p:cNvGrpSpPr/>
          <p:nvPr/>
        </p:nvGrpSpPr>
        <p:grpSpPr>
          <a:xfrm>
            <a:off x="945573" y="1828800"/>
            <a:ext cx="1943781" cy="547201"/>
            <a:chOff x="945573" y="1828800"/>
            <a:chExt cx="1943781" cy="54720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51" r="19772"/>
            <a:stretch/>
          </p:blipFill>
          <p:spPr bwMode="auto">
            <a:xfrm>
              <a:off x="945573" y="1828800"/>
              <a:ext cx="602672" cy="54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QuadreDeText 3"/>
            <p:cNvSpPr txBox="1"/>
            <p:nvPr/>
          </p:nvSpPr>
          <p:spPr>
            <a:xfrm>
              <a:off x="1449194" y="1914336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err="1" smtClean="0"/>
                <a:t>Soc_ESAB</a:t>
              </a:r>
              <a:endParaRPr lang="ca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8955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Company>UPC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ahq</dc:creator>
  <cp:lastModifiedBy>ahq</cp:lastModifiedBy>
  <cp:revision>1</cp:revision>
  <dcterms:created xsi:type="dcterms:W3CDTF">2019-02-08T13:07:50Z</dcterms:created>
  <dcterms:modified xsi:type="dcterms:W3CDTF">2019-02-08T13:11:57Z</dcterms:modified>
</cp:coreProperties>
</file>