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3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87-2BBE-43D4-9835-60E81EE679B9}" type="datetimeFigureOut">
              <a:rPr lang="ca-ES" smtClean="0"/>
              <a:t>1/10/2019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E52-A1FE-486C-9101-E4CCACB0090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2732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87-2BBE-43D4-9835-60E81EE679B9}" type="datetimeFigureOut">
              <a:rPr lang="ca-ES" smtClean="0"/>
              <a:t>1/10/2019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E52-A1FE-486C-9101-E4CCACB0090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2799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87-2BBE-43D4-9835-60E81EE679B9}" type="datetimeFigureOut">
              <a:rPr lang="ca-ES" smtClean="0"/>
              <a:t>1/10/2019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E52-A1FE-486C-9101-E4CCACB0090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9157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87-2BBE-43D4-9835-60E81EE679B9}" type="datetimeFigureOut">
              <a:rPr lang="ca-ES" smtClean="0"/>
              <a:t>1/10/2019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E52-A1FE-486C-9101-E4CCACB0090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6749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87-2BBE-43D4-9835-60E81EE679B9}" type="datetimeFigureOut">
              <a:rPr lang="ca-ES" smtClean="0"/>
              <a:t>1/10/2019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E52-A1FE-486C-9101-E4CCACB0090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99061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87-2BBE-43D4-9835-60E81EE679B9}" type="datetimeFigureOut">
              <a:rPr lang="ca-ES" smtClean="0"/>
              <a:t>1/10/2019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E52-A1FE-486C-9101-E4CCACB0090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2697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87-2BBE-43D4-9835-60E81EE679B9}" type="datetimeFigureOut">
              <a:rPr lang="ca-ES" smtClean="0"/>
              <a:t>1/10/2019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E52-A1FE-486C-9101-E4CCACB0090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6168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87-2BBE-43D4-9835-60E81EE679B9}" type="datetimeFigureOut">
              <a:rPr lang="ca-ES" smtClean="0"/>
              <a:t>1/10/2019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E52-A1FE-486C-9101-E4CCACB0090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0192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87-2BBE-43D4-9835-60E81EE679B9}" type="datetimeFigureOut">
              <a:rPr lang="ca-ES" smtClean="0"/>
              <a:t>1/10/2019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E52-A1FE-486C-9101-E4CCACB0090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9303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87-2BBE-43D4-9835-60E81EE679B9}" type="datetimeFigureOut">
              <a:rPr lang="ca-ES" smtClean="0"/>
              <a:t>1/10/2019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E52-A1FE-486C-9101-E4CCACB0090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5607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87-2BBE-43D4-9835-60E81EE679B9}" type="datetimeFigureOut">
              <a:rPr lang="ca-ES" smtClean="0"/>
              <a:t>1/10/2019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DE52-A1FE-486C-9101-E4CCACB0090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5647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44487-2BBE-43D4-9835-60E81EE679B9}" type="datetimeFigureOut">
              <a:rPr lang="ca-ES" smtClean="0"/>
              <a:t>1/10/2019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DE52-A1FE-486C-9101-E4CCACB0090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655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uadreDeText 4"/>
          <p:cNvSpPr txBox="1"/>
          <p:nvPr/>
        </p:nvSpPr>
        <p:spPr>
          <a:xfrm>
            <a:off x="1958009" y="1282148"/>
            <a:ext cx="5864087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2400" b="1" dirty="0" smtClean="0">
                <a:latin typeface="Arial Black" panose="020B0A04020102020204" pitchFamily="34" charset="0"/>
              </a:rPr>
              <a:t>ELECCIONS ESAB</a:t>
            </a:r>
          </a:p>
          <a:p>
            <a:endParaRPr lang="ca-ES" dirty="0"/>
          </a:p>
          <a:p>
            <a:r>
              <a:rPr lang="ca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O DIRECTORA</a:t>
            </a:r>
            <a:endParaRPr lang="ca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296" y="1272177"/>
            <a:ext cx="1828800" cy="117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46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</Words>
  <Application>Microsoft Office PowerPoint</Application>
  <PresentationFormat>Pantalla panoràmica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l'Office</vt:lpstr>
      <vt:lpstr>Presentació del PowerPoint</vt:lpstr>
    </vt:vector>
  </TitlesOfParts>
  <Company>UPC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UPC</dc:creator>
  <cp:lastModifiedBy>UPC</cp:lastModifiedBy>
  <cp:revision>2</cp:revision>
  <dcterms:created xsi:type="dcterms:W3CDTF">2019-10-01T10:46:27Z</dcterms:created>
  <dcterms:modified xsi:type="dcterms:W3CDTF">2019-10-01T11:27:25Z</dcterms:modified>
</cp:coreProperties>
</file>